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6"/>
    <p:restoredTop sz="95946"/>
  </p:normalViewPr>
  <p:slideViewPr>
    <p:cSldViewPr snapToGrid="0" snapToObjects="1">
      <p:cViewPr varScale="1">
        <p:scale>
          <a:sx n="77" d="100"/>
          <a:sy n="77" d="100"/>
        </p:scale>
        <p:origin x="28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6A31-0F9C-2F46-84DF-1AACD0A81DBD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7C76-2A27-364F-89E6-84E657AF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9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6A31-0F9C-2F46-84DF-1AACD0A81DBD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7C76-2A27-364F-89E6-84E657AF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50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6A31-0F9C-2F46-84DF-1AACD0A81DBD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7C76-2A27-364F-89E6-84E657AF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3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6A31-0F9C-2F46-84DF-1AACD0A81DBD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7C76-2A27-364F-89E6-84E657AF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2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6A31-0F9C-2F46-84DF-1AACD0A81DBD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7C76-2A27-364F-89E6-84E657AF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9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6A31-0F9C-2F46-84DF-1AACD0A81DBD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7C76-2A27-364F-89E6-84E657AF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40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6A31-0F9C-2F46-84DF-1AACD0A81DBD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7C76-2A27-364F-89E6-84E657AF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59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6A31-0F9C-2F46-84DF-1AACD0A81DBD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7C76-2A27-364F-89E6-84E657AF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7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6A31-0F9C-2F46-84DF-1AACD0A81DBD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7C76-2A27-364F-89E6-84E657AF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5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6A31-0F9C-2F46-84DF-1AACD0A81DBD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7C76-2A27-364F-89E6-84E657AF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76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6A31-0F9C-2F46-84DF-1AACD0A81DBD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7C76-2A27-364F-89E6-84E657AF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4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56A31-0F9C-2F46-84DF-1AACD0A81DBD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A7C76-2A27-364F-89E6-84E657AF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0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hyperlink" Target="http://www.kooth.com/" TargetMode="External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7.jpe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888C9-A45F-AAAC-3523-15195AAFB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85537"/>
            <a:ext cx="5829300" cy="69585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Safety Plan</a:t>
            </a:r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id="{654B2FF3-4C5E-6864-6699-89D8FD95AA1D}"/>
              </a:ext>
            </a:extLst>
          </p:cNvPr>
          <p:cNvSpPr/>
          <p:nvPr/>
        </p:nvSpPr>
        <p:spPr>
          <a:xfrm>
            <a:off x="200951" y="917560"/>
            <a:ext cx="4057547" cy="1305909"/>
          </a:xfrm>
          <a:prstGeom prst="homePlate">
            <a:avLst/>
          </a:prstGeom>
          <a:solidFill>
            <a:schemeClr val="bg1"/>
          </a:solidFill>
          <a:ln w="698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I know that I am unsafe when…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266A4E8-3984-B080-7A3B-FA82EEBC6A45}"/>
              </a:ext>
            </a:extLst>
          </p:cNvPr>
          <p:cNvGrpSpPr/>
          <p:nvPr/>
        </p:nvGrpSpPr>
        <p:grpSpPr>
          <a:xfrm>
            <a:off x="3629800" y="4691188"/>
            <a:ext cx="3239899" cy="4218390"/>
            <a:chOff x="98174" y="5497476"/>
            <a:chExt cx="2560320" cy="4249043"/>
          </a:xfrm>
        </p:grpSpPr>
        <p:pic>
          <p:nvPicPr>
            <p:cNvPr id="6" name="Graphic 5" descr="Smart Phone outline">
              <a:extLst>
                <a:ext uri="{FF2B5EF4-FFF2-40B4-BE49-F238E27FC236}">
                  <a16:creationId xmlns:a16="http://schemas.microsoft.com/office/drawing/2014/main" id="{DE2FD4D1-3E92-2BCD-C18B-E0F3B58B5E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21160" t="2797" r="21465" b="1983"/>
            <a:stretch/>
          </p:blipFill>
          <p:spPr>
            <a:xfrm>
              <a:off x="98174" y="5497476"/>
              <a:ext cx="2560320" cy="4249043"/>
            </a:xfrm>
            <a:prstGeom prst="rect">
              <a:avLst/>
            </a:prstGeom>
          </p:spPr>
        </p:pic>
        <p:sp>
          <p:nvSpPr>
            <p:cNvPr id="7" name="Title 1">
              <a:extLst>
                <a:ext uri="{FF2B5EF4-FFF2-40B4-BE49-F238E27FC236}">
                  <a16:creationId xmlns:a16="http://schemas.microsoft.com/office/drawing/2014/main" id="{FF765AD5-3B50-5B57-F8CD-317C4B30F120}"/>
                </a:ext>
              </a:extLst>
            </p:cNvPr>
            <p:cNvSpPr txBox="1">
              <a:spLocks/>
            </p:cNvSpPr>
            <p:nvPr/>
          </p:nvSpPr>
          <p:spPr>
            <a:xfrm>
              <a:off x="575422" y="6050949"/>
              <a:ext cx="1605823" cy="499471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My Trusted Adults’ </a:t>
              </a:r>
            </a:p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Names &amp; Numbers: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13C0265-FDFA-FE84-53F7-15AA7F2CFC4D}"/>
              </a:ext>
            </a:extLst>
          </p:cNvPr>
          <p:cNvGrpSpPr/>
          <p:nvPr/>
        </p:nvGrpSpPr>
        <p:grpSpPr>
          <a:xfrm>
            <a:off x="-76208" y="2004281"/>
            <a:ext cx="4172436" cy="4158413"/>
            <a:chOff x="96972" y="2867244"/>
            <a:chExt cx="3918518" cy="3918518"/>
          </a:xfrm>
        </p:grpSpPr>
        <p:pic>
          <p:nvPicPr>
            <p:cNvPr id="9" name="Graphic 8" descr="Home outline">
              <a:extLst>
                <a:ext uri="{FF2B5EF4-FFF2-40B4-BE49-F238E27FC236}">
                  <a16:creationId xmlns:a16="http://schemas.microsoft.com/office/drawing/2014/main" id="{85EB4714-4B10-4E05-519F-C8A0A378A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6972" y="2867244"/>
              <a:ext cx="3918518" cy="3918518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6A3FE1-F003-8042-8D14-F05FCAB58FC2}"/>
                </a:ext>
              </a:extLst>
            </p:cNvPr>
            <p:cNvSpPr/>
            <p:nvPr/>
          </p:nvSpPr>
          <p:spPr>
            <a:xfrm rot="18992122">
              <a:off x="251220" y="4213177"/>
              <a:ext cx="2178696" cy="1849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My safe places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8F8E46E-66CC-A2A8-2D9E-D3CAB84BACD0}"/>
                </a:ext>
              </a:extLst>
            </p:cNvPr>
            <p:cNvSpPr/>
            <p:nvPr/>
          </p:nvSpPr>
          <p:spPr>
            <a:xfrm rot="2602028">
              <a:off x="1672070" y="4186772"/>
              <a:ext cx="2176079" cy="2315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My safe places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D97A8F6-A620-4A99-6661-56A86A2DB10E}"/>
              </a:ext>
            </a:extLst>
          </p:cNvPr>
          <p:cNvGrpSpPr/>
          <p:nvPr/>
        </p:nvGrpSpPr>
        <p:grpSpPr>
          <a:xfrm>
            <a:off x="3052622" y="1038164"/>
            <a:ext cx="3900100" cy="3747030"/>
            <a:chOff x="3029185" y="1110105"/>
            <a:chExt cx="3900100" cy="3747030"/>
          </a:xfrm>
        </p:grpSpPr>
        <p:pic>
          <p:nvPicPr>
            <p:cNvPr id="16" name="Graphic 15" descr="Postit Notes outline">
              <a:extLst>
                <a:ext uri="{FF2B5EF4-FFF2-40B4-BE49-F238E27FC236}">
                  <a16:creationId xmlns:a16="http://schemas.microsoft.com/office/drawing/2014/main" id="{F336142D-D141-01F7-8165-CC04639F66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182255" y="1110105"/>
              <a:ext cx="3747030" cy="3747030"/>
            </a:xfrm>
            <a:prstGeom prst="rect">
              <a:avLst/>
            </a:prstGeom>
          </p:spPr>
        </p:pic>
        <p:sp>
          <p:nvSpPr>
            <p:cNvPr id="17" name="Title 1">
              <a:extLst>
                <a:ext uri="{FF2B5EF4-FFF2-40B4-BE49-F238E27FC236}">
                  <a16:creationId xmlns:a16="http://schemas.microsoft.com/office/drawing/2014/main" id="{729250C1-66F9-DB0C-A34E-8F243AAF726C}"/>
                </a:ext>
              </a:extLst>
            </p:cNvPr>
            <p:cNvSpPr txBox="1">
              <a:spLocks/>
            </p:cNvSpPr>
            <p:nvPr/>
          </p:nvSpPr>
          <p:spPr>
            <a:xfrm>
              <a:off x="4914376" y="2157882"/>
              <a:ext cx="1149778" cy="31123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When I feel unsafe, I can do these things:</a:t>
              </a:r>
            </a:p>
          </p:txBody>
        </p:sp>
        <p:sp>
          <p:nvSpPr>
            <p:cNvPr id="18" name="Title 1">
              <a:extLst>
                <a:ext uri="{FF2B5EF4-FFF2-40B4-BE49-F238E27FC236}">
                  <a16:creationId xmlns:a16="http://schemas.microsoft.com/office/drawing/2014/main" id="{A994010D-5040-71DF-D954-BF15FC645382}"/>
                </a:ext>
              </a:extLst>
            </p:cNvPr>
            <p:cNvSpPr txBox="1">
              <a:spLocks/>
            </p:cNvSpPr>
            <p:nvPr/>
          </p:nvSpPr>
          <p:spPr>
            <a:xfrm>
              <a:off x="3029185" y="2456040"/>
              <a:ext cx="1149778" cy="31123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9" name="Title 1">
              <a:extLst>
                <a:ext uri="{FF2B5EF4-FFF2-40B4-BE49-F238E27FC236}">
                  <a16:creationId xmlns:a16="http://schemas.microsoft.com/office/drawing/2014/main" id="{48EA6242-8861-5C48-C087-E410A0B5AA04}"/>
                </a:ext>
              </a:extLst>
            </p:cNvPr>
            <p:cNvSpPr txBox="1">
              <a:spLocks/>
            </p:cNvSpPr>
            <p:nvPr/>
          </p:nvSpPr>
          <p:spPr>
            <a:xfrm>
              <a:off x="4884234" y="2959658"/>
              <a:ext cx="1149778" cy="31123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0" name="Title 1">
              <a:extLst>
                <a:ext uri="{FF2B5EF4-FFF2-40B4-BE49-F238E27FC236}">
                  <a16:creationId xmlns:a16="http://schemas.microsoft.com/office/drawing/2014/main" id="{0EDA2F4B-A54E-4ACE-BBC4-3560D51CC954}"/>
                </a:ext>
              </a:extLst>
            </p:cNvPr>
            <p:cNvSpPr txBox="1">
              <a:spLocks/>
            </p:cNvSpPr>
            <p:nvPr/>
          </p:nvSpPr>
          <p:spPr>
            <a:xfrm>
              <a:off x="4018212" y="3577823"/>
              <a:ext cx="1149778" cy="31123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05C4C47-03FA-7FAA-9FBC-B480FA49F28C}"/>
              </a:ext>
            </a:extLst>
          </p:cNvPr>
          <p:cNvGrpSpPr/>
          <p:nvPr/>
        </p:nvGrpSpPr>
        <p:grpSpPr>
          <a:xfrm>
            <a:off x="263817" y="6215429"/>
            <a:ext cx="3328406" cy="3117363"/>
            <a:chOff x="228759" y="6418803"/>
            <a:chExt cx="3354239" cy="3117363"/>
          </a:xfrm>
        </p:grpSpPr>
        <p:sp>
          <p:nvSpPr>
            <p:cNvPr id="37" name="Rounded Rectangular Callout 36">
              <a:extLst>
                <a:ext uri="{FF2B5EF4-FFF2-40B4-BE49-F238E27FC236}">
                  <a16:creationId xmlns:a16="http://schemas.microsoft.com/office/drawing/2014/main" id="{768BD498-007E-3587-4647-25086936034A}"/>
                </a:ext>
              </a:extLst>
            </p:cNvPr>
            <p:cNvSpPr/>
            <p:nvPr/>
          </p:nvSpPr>
          <p:spPr>
            <a:xfrm>
              <a:off x="253074" y="6418803"/>
              <a:ext cx="3329924" cy="3117363"/>
            </a:xfrm>
            <a:prstGeom prst="wedgeRoundRectCallout">
              <a:avLst>
                <a:gd name="adj1" fmla="val -45223"/>
                <a:gd name="adj2" fmla="val 58850"/>
                <a:gd name="adj3" fmla="val 16667"/>
              </a:avLst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rtlCol="0" anchor="t" anchorCtr="0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Contact a Professional for Help</a:t>
              </a: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  <a:p>
              <a:r>
                <a:rPr lang="en-US" dirty="0">
                  <a:solidFill>
                    <a:schemeClr val="tx1"/>
                  </a:solidFill>
                </a:rPr>
                <a:t> </a:t>
              </a:r>
            </a:p>
          </p:txBody>
        </p:sp>
        <p:pic>
          <p:nvPicPr>
            <p:cNvPr id="39" name="Graphic 38" descr="Telephone outline">
              <a:extLst>
                <a:ext uri="{FF2B5EF4-FFF2-40B4-BE49-F238E27FC236}">
                  <a16:creationId xmlns:a16="http://schemas.microsoft.com/office/drawing/2014/main" id="{35D70EA3-7AB8-D730-2F40-536421CA77D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60489" y="6999350"/>
              <a:ext cx="377402" cy="377402"/>
            </a:xfrm>
            <a:prstGeom prst="rect">
              <a:avLst/>
            </a:prstGeom>
          </p:spPr>
        </p:pic>
        <p:pic>
          <p:nvPicPr>
            <p:cNvPr id="41" name="Graphic 40" descr="Internet outline">
              <a:extLst>
                <a:ext uri="{FF2B5EF4-FFF2-40B4-BE49-F238E27FC236}">
                  <a16:creationId xmlns:a16="http://schemas.microsoft.com/office/drawing/2014/main" id="{EC2B60C3-1207-310D-0788-244C9075AB8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34217" y="7467157"/>
              <a:ext cx="419572" cy="419572"/>
            </a:xfrm>
            <a:prstGeom prst="rect">
              <a:avLst/>
            </a:prstGeom>
          </p:spPr>
        </p:pic>
        <p:pic>
          <p:nvPicPr>
            <p:cNvPr id="43" name="Graphic 42" descr="Siren outline">
              <a:extLst>
                <a:ext uri="{FF2B5EF4-FFF2-40B4-BE49-F238E27FC236}">
                  <a16:creationId xmlns:a16="http://schemas.microsoft.com/office/drawing/2014/main" id="{351D8021-3089-E085-2547-803ED53680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234217" y="7977134"/>
              <a:ext cx="419572" cy="419572"/>
            </a:xfrm>
            <a:prstGeom prst="rect">
              <a:avLst/>
            </a:prstGeom>
          </p:spPr>
        </p:pic>
        <p:pic>
          <p:nvPicPr>
            <p:cNvPr id="45" name="Graphic 44" descr="Care outline">
              <a:extLst>
                <a:ext uri="{FF2B5EF4-FFF2-40B4-BE49-F238E27FC236}">
                  <a16:creationId xmlns:a16="http://schemas.microsoft.com/office/drawing/2014/main" id="{07C1DFFC-59FC-2D50-B4F6-50ABD52A48AB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228759" y="8487111"/>
              <a:ext cx="419572" cy="419572"/>
            </a:xfrm>
            <a:prstGeom prst="rect">
              <a:avLst/>
            </a:prstGeom>
          </p:spPr>
        </p:pic>
        <p:pic>
          <p:nvPicPr>
            <p:cNvPr id="47" name="Graphic 46" descr="Medical outline">
              <a:extLst>
                <a:ext uri="{FF2B5EF4-FFF2-40B4-BE49-F238E27FC236}">
                  <a16:creationId xmlns:a16="http://schemas.microsoft.com/office/drawing/2014/main" id="{8152F137-3676-82C1-8FAD-8CB0071CFE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21967" y="8997089"/>
              <a:ext cx="357631" cy="357631"/>
            </a:xfrm>
            <a:prstGeom prst="rect">
              <a:avLst/>
            </a:prstGeom>
          </p:spPr>
        </p:pic>
        <p:sp>
          <p:nvSpPr>
            <p:cNvPr id="48" name="Title 1">
              <a:extLst>
                <a:ext uri="{FF2B5EF4-FFF2-40B4-BE49-F238E27FC236}">
                  <a16:creationId xmlns:a16="http://schemas.microsoft.com/office/drawing/2014/main" id="{18740E8F-2CBE-3711-8769-54E8CD98D3A8}"/>
                </a:ext>
              </a:extLst>
            </p:cNvPr>
            <p:cNvSpPr txBox="1">
              <a:spLocks/>
            </p:cNvSpPr>
            <p:nvPr/>
          </p:nvSpPr>
          <p:spPr>
            <a:xfrm>
              <a:off x="711746" y="7018200"/>
              <a:ext cx="2771564" cy="31123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Call Childline free on 0800 1111</a:t>
              </a:r>
            </a:p>
          </p:txBody>
        </p:sp>
        <p:sp>
          <p:nvSpPr>
            <p:cNvPr id="49" name="Title 1">
              <a:extLst>
                <a:ext uri="{FF2B5EF4-FFF2-40B4-BE49-F238E27FC236}">
                  <a16:creationId xmlns:a16="http://schemas.microsoft.com/office/drawing/2014/main" id="{6E3224D4-7172-2203-12AF-BA3352DA20F4}"/>
                </a:ext>
              </a:extLst>
            </p:cNvPr>
            <p:cNvSpPr txBox="1">
              <a:spLocks/>
            </p:cNvSpPr>
            <p:nvPr/>
          </p:nvSpPr>
          <p:spPr>
            <a:xfrm>
              <a:off x="711746" y="7460304"/>
              <a:ext cx="2771564" cy="475897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Visit </a:t>
              </a: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  <a:hlinkClick r:id="rId18"/>
                </a:rPr>
                <a:t>www.kooth.com</a:t>
              </a: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 for free &amp; confidential mental health support</a:t>
              </a:r>
            </a:p>
          </p:txBody>
        </p:sp>
        <p:sp>
          <p:nvSpPr>
            <p:cNvPr id="50" name="Title 1">
              <a:extLst>
                <a:ext uri="{FF2B5EF4-FFF2-40B4-BE49-F238E27FC236}">
                  <a16:creationId xmlns:a16="http://schemas.microsoft.com/office/drawing/2014/main" id="{5477BF68-9F0D-A3BC-BFC4-3B804EB2B148}"/>
                </a:ext>
              </a:extLst>
            </p:cNvPr>
            <p:cNvSpPr txBox="1">
              <a:spLocks/>
            </p:cNvSpPr>
            <p:nvPr/>
          </p:nvSpPr>
          <p:spPr>
            <a:xfrm>
              <a:off x="711746" y="8047406"/>
              <a:ext cx="2771564" cy="31123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Call 101 or, in an emergency, 999</a:t>
              </a:r>
            </a:p>
          </p:txBody>
        </p:sp>
        <p:sp>
          <p:nvSpPr>
            <p:cNvPr id="51" name="Title 1">
              <a:extLst>
                <a:ext uri="{FF2B5EF4-FFF2-40B4-BE49-F238E27FC236}">
                  <a16:creationId xmlns:a16="http://schemas.microsoft.com/office/drawing/2014/main" id="{DDD006B3-3167-1D02-F071-ADB3FC18CB4B}"/>
                </a:ext>
              </a:extLst>
            </p:cNvPr>
            <p:cNvSpPr txBox="1">
              <a:spLocks/>
            </p:cNvSpPr>
            <p:nvPr/>
          </p:nvSpPr>
          <p:spPr>
            <a:xfrm>
              <a:off x="711746" y="8509174"/>
              <a:ext cx="2771564" cy="419572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Call Lambeth Social Care on </a:t>
              </a:r>
            </a:p>
            <a:p>
              <a:pPr algn="l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020 7926 5555</a:t>
              </a:r>
            </a:p>
          </p:txBody>
        </p:sp>
        <p:sp>
          <p:nvSpPr>
            <p:cNvPr id="52" name="Title 1">
              <a:extLst>
                <a:ext uri="{FF2B5EF4-FFF2-40B4-BE49-F238E27FC236}">
                  <a16:creationId xmlns:a16="http://schemas.microsoft.com/office/drawing/2014/main" id="{2721D2AC-CEA5-F1ED-5227-65836B3863CE}"/>
                </a:ext>
              </a:extLst>
            </p:cNvPr>
            <p:cNvSpPr txBox="1">
              <a:spLocks/>
            </p:cNvSpPr>
            <p:nvPr/>
          </p:nvSpPr>
          <p:spPr>
            <a:xfrm>
              <a:off x="711746" y="9020287"/>
              <a:ext cx="2771564" cy="31123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5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Visit your GP or nearest hospital</a:t>
              </a:r>
            </a:p>
          </p:txBody>
        </p:sp>
      </p:grpSp>
      <p:pic>
        <p:nvPicPr>
          <p:cNvPr id="1032" name="Picture 8" descr="Les Brown Quote: “Ask for help. Not because you are weak. But because you  want to">
            <a:extLst>
              <a:ext uri="{FF2B5EF4-FFF2-40B4-BE49-F238E27FC236}">
                <a16:creationId xmlns:a16="http://schemas.microsoft.com/office/drawing/2014/main" id="{D7118E4F-E95F-4CA3-B41F-BFCAB475DF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258499" y="9083427"/>
            <a:ext cx="2321924" cy="737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3FCA2843-6A94-2496-0A4F-89B170D291AE}"/>
              </a:ext>
            </a:extLst>
          </p:cNvPr>
          <p:cNvSpPr txBox="1"/>
          <p:nvPr/>
        </p:nvSpPr>
        <p:spPr>
          <a:xfrm>
            <a:off x="3886200" y="8821961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ooper Black" panose="0208090404030B020404" pitchFamily="18" charset="77"/>
              </a:rPr>
              <a:t>“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8E7630B-C958-30A0-561C-C384E6354C04}"/>
              </a:ext>
            </a:extLst>
          </p:cNvPr>
          <p:cNvSpPr txBox="1"/>
          <p:nvPr/>
        </p:nvSpPr>
        <p:spPr>
          <a:xfrm>
            <a:off x="6481118" y="9466520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ooper Black" panose="0208090404030B020404" pitchFamily="18" charset="77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5277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3044C2B6654E45BABA6B95150BCADC" ma:contentTypeVersion="12" ma:contentTypeDescription="Create a new document." ma:contentTypeScope="" ma:versionID="5a941a0eee41e3451dc6aac1f7fc0f3d">
  <xsd:schema xmlns:xsd="http://www.w3.org/2001/XMLSchema" xmlns:xs="http://www.w3.org/2001/XMLSchema" xmlns:p="http://schemas.microsoft.com/office/2006/metadata/properties" xmlns:ns2="677e16b0-dad0-4570-9afd-fd4289c8b254" xmlns:ns3="21d4ce80-a5f8-4a3e-ae4c-58c34d9adb45" targetNamespace="http://schemas.microsoft.com/office/2006/metadata/properties" ma:root="true" ma:fieldsID="0d44a3a15e216921f20fd02001df6a98" ns2:_="" ns3:_="">
    <xsd:import namespace="677e16b0-dad0-4570-9afd-fd4289c8b254"/>
    <xsd:import namespace="21d4ce80-a5f8-4a3e-ae4c-58c34d9adb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7e16b0-dad0-4570-9afd-fd4289c8b2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f3f23c5-8d61-4350-8abb-3478464986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d4ce80-a5f8-4a3e-ae4c-58c34d9adb4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1786311-03fb-4a84-b1ab-d6aec9355fda}" ma:internalName="TaxCatchAll" ma:showField="CatchAllData" ma:web="21d4ce80-a5f8-4a3e-ae4c-58c34d9adb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132C51-CD05-4DE0-8D99-6BB41F1FB5AC}"/>
</file>

<file path=customXml/itemProps2.xml><?xml version="1.0" encoding="utf-8"?>
<ds:datastoreItem xmlns:ds="http://schemas.openxmlformats.org/officeDocument/2006/customXml" ds:itemID="{1E704DAF-5750-4063-8F86-10E41F49FD9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88</Words>
  <Application>Microsoft Macintosh PowerPoint</Application>
  <PresentationFormat>A4 Paper (210x297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Cooper Black</vt:lpstr>
      <vt:lpstr>Office Theme</vt:lpstr>
      <vt:lpstr>Safety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Plan</dc:title>
  <dc:creator>Connie Wessels</dc:creator>
  <cp:lastModifiedBy>Connie Wessels</cp:lastModifiedBy>
  <cp:revision>2</cp:revision>
  <dcterms:created xsi:type="dcterms:W3CDTF">2022-10-09T20:19:06Z</dcterms:created>
  <dcterms:modified xsi:type="dcterms:W3CDTF">2022-10-13T22:11:34Z</dcterms:modified>
</cp:coreProperties>
</file>